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4083" r:id="rId2"/>
    <p:sldId id="4090" r:id="rId3"/>
    <p:sldId id="4364" r:id="rId4"/>
    <p:sldId id="4134" r:id="rId5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243B55"/>
    <a:srgbClr val="335FFE"/>
    <a:srgbClr val="141E30"/>
    <a:srgbClr val="86A944"/>
    <a:srgbClr val="6FBFFF"/>
    <a:srgbClr val="073B4C"/>
    <a:srgbClr val="DCDFE1"/>
    <a:srgbClr val="E2ECF1"/>
    <a:srgbClr val="F1F6F8"/>
    <a:srgbClr val="DBE9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9" autoAdjust="0"/>
    <p:restoredTop sz="96206" autoAdjust="0"/>
  </p:normalViewPr>
  <p:slideViewPr>
    <p:cSldViewPr snapToGrid="0" snapToObjects="1">
      <p:cViewPr varScale="1">
        <p:scale>
          <a:sx n="45" d="100"/>
          <a:sy n="45" d="100"/>
        </p:scale>
        <p:origin x="264" y="9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0" d="100"/>
        <a:sy n="70" d="100"/>
      </p:scale>
      <p:origin x="0" y="-12691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ebo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ebo" pitchFamily="2" charset="-79"/>
              </a:defRPr>
            </a:lvl1pPr>
          </a:lstStyle>
          <a:p>
            <a:fld id="{EFC10EE1-B198-C942-8235-326C972CBB30}" type="datetimeFigureOut">
              <a:rPr lang="en-US" smtClean="0"/>
              <a:pPr/>
              <a:t>6/27/24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ebo" pitchFamily="2" charset="-79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ebo" pitchFamily="2" charset="-79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Heebo" pitchFamily="2" charset="-79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425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eft +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A24949-C13B-2EDD-AE1C-6F939034FC1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16201292" cy="13716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2843" tIns="91422" rIns="182843" bIns="91422" rtlCol="0" anchor="ctr">
            <a:normAutofit/>
          </a:bodyPr>
          <a:lstStyle>
            <a:lvl1pPr>
              <a:defRPr lang="en-US" sz="2400" b="0" i="0">
                <a:solidFill>
                  <a:schemeClr val="lt1"/>
                </a:solidFill>
                <a:latin typeface="Montserrat" pitchFamily="2" charset="77"/>
                <a:ea typeface="+mn-ea"/>
                <a:cs typeface="Heebo Light" pitchFamily="2" charset="-79"/>
              </a:defRPr>
            </a:lvl1pPr>
          </a:lstStyle>
          <a:p>
            <a:pPr marL="0" lv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07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Right +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01">
            <a:extLst>
              <a:ext uri="{FF2B5EF4-FFF2-40B4-BE49-F238E27FC236}">
                <a16:creationId xmlns:a16="http://schemas.microsoft.com/office/drawing/2014/main" id="{EF4C5355-6EC5-A9A5-B3F2-3011059A7AB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2188825" y="0"/>
            <a:ext cx="12188825" cy="13716000"/>
          </a:xfrm>
          <a:custGeom>
            <a:avLst/>
            <a:gdLst>
              <a:gd name="connsiteX0" fmla="*/ 0 w 3839892"/>
              <a:gd name="connsiteY0" fmla="*/ 0 h 3839890"/>
              <a:gd name="connsiteX1" fmla="*/ 3839892 w 3839892"/>
              <a:gd name="connsiteY1" fmla="*/ 0 h 3839890"/>
              <a:gd name="connsiteX2" fmla="*/ 3839892 w 3839892"/>
              <a:gd name="connsiteY2" fmla="*/ 3839890 h 3839890"/>
              <a:gd name="connsiteX3" fmla="*/ 0 w 3839892"/>
              <a:gd name="connsiteY3" fmla="*/ 3839890 h 3839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9892" h="3839890">
                <a:moveTo>
                  <a:pt x="0" y="0"/>
                </a:moveTo>
                <a:lnTo>
                  <a:pt x="3839892" y="0"/>
                </a:lnTo>
                <a:lnTo>
                  <a:pt x="3839892" y="3839890"/>
                </a:lnTo>
                <a:lnTo>
                  <a:pt x="0" y="38398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 b="0" i="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960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op Device 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29">
            <a:extLst>
              <a:ext uri="{FF2B5EF4-FFF2-40B4-BE49-F238E27FC236}">
                <a16:creationId xmlns:a16="http://schemas.microsoft.com/office/drawing/2014/main" id="{C7660449-968F-C0BA-9975-F2A49F81294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1699" y="4174576"/>
            <a:ext cx="11096877" cy="6989249"/>
          </a:xfrm>
          <a:custGeom>
            <a:avLst/>
            <a:gdLst>
              <a:gd name="connsiteX0" fmla="*/ 0 w 4587240"/>
              <a:gd name="connsiteY0" fmla="*/ 0 h 2889224"/>
              <a:gd name="connsiteX1" fmla="*/ 4587240 w 4587240"/>
              <a:gd name="connsiteY1" fmla="*/ 0 h 2889224"/>
              <a:gd name="connsiteX2" fmla="*/ 4587240 w 4587240"/>
              <a:gd name="connsiteY2" fmla="*/ 2889224 h 2889224"/>
              <a:gd name="connsiteX3" fmla="*/ 0 w 4587240"/>
              <a:gd name="connsiteY3" fmla="*/ 2889224 h 2889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7240" h="2889224">
                <a:moveTo>
                  <a:pt x="0" y="0"/>
                </a:moveTo>
                <a:lnTo>
                  <a:pt x="4587240" y="0"/>
                </a:lnTo>
                <a:lnTo>
                  <a:pt x="4587240" y="2889224"/>
                </a:lnTo>
                <a:lnTo>
                  <a:pt x="0" y="2889224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595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9"/>
            <a:ext cx="21025723" cy="2651126"/>
          </a:xfrm>
          <a:prstGeom prst="rect">
            <a:avLst/>
          </a:prstGeom>
        </p:spPr>
        <p:txBody>
          <a:bodyPr vert="horz" lIns="182843" tIns="91422" rIns="182843" bIns="91422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20" r:id="rId2"/>
    <p:sldLayoutId id="2147484021" r:id="rId3"/>
    <p:sldLayoutId id="2147484027" r:id="rId4"/>
  </p:sldLayoutIdLst>
  <p:hf hdr="0" ftr="0" dt="0"/>
  <p:txStyles>
    <p:titleStyle>
      <a:lvl1pPr algn="ctr" defTabSz="1828434" rtl="0" eaLnBrk="1" latinLnBrk="0" hangingPunct="1">
        <a:lnSpc>
          <a:spcPct val="90000"/>
        </a:lnSpc>
        <a:spcBef>
          <a:spcPct val="0"/>
        </a:spcBef>
        <a:buNone/>
        <a:defRPr lang="en-US" sz="8000" b="1" i="0" kern="1200" spc="-100" baseline="0">
          <a:solidFill>
            <a:schemeClr val="tx2"/>
          </a:solidFill>
          <a:latin typeface="Rubik" pitchFamily="2" charset="-79"/>
          <a:ea typeface="Open Sans Light" panose="020B0306030504020204" pitchFamily="34" charset="0"/>
          <a:cs typeface="Rubik" pitchFamily="2" charset="-79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lang="en-US" sz="4400" b="0" i="0" kern="1200" spc="-30" baseline="0" dirty="0" smtClean="0">
          <a:solidFill>
            <a:schemeClr val="tx1"/>
          </a:solidFill>
          <a:effectLst/>
          <a:latin typeface="Raleway" pitchFamily="2" charset="0"/>
          <a:ea typeface="Open Sans Light" panose="020B0306030504020204" pitchFamily="34" charset="0"/>
          <a:cs typeface="Open Sans Light" charset="0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600" b="0" i="0" kern="1200" spc="-30" baseline="0" dirty="0" smtClean="0">
          <a:solidFill>
            <a:schemeClr val="tx1"/>
          </a:solidFill>
          <a:effectLst/>
          <a:latin typeface="Raleway" pitchFamily="2" charset="0"/>
          <a:ea typeface="Open Sans Light" panose="020B0306030504020204" pitchFamily="34" charset="0"/>
          <a:cs typeface="Open Sans Light" charset="0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3200" b="0" i="0" kern="1200" spc="-30" baseline="0" dirty="0" smtClean="0">
          <a:solidFill>
            <a:schemeClr val="tx1"/>
          </a:solidFill>
          <a:effectLst/>
          <a:latin typeface="Raleway" pitchFamily="2" charset="0"/>
          <a:ea typeface="Open Sans Light" panose="020B0306030504020204" pitchFamily="34" charset="0"/>
          <a:cs typeface="Open Sans Light" charset="0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 smtClean="0">
          <a:solidFill>
            <a:schemeClr val="tx1"/>
          </a:solidFill>
          <a:effectLst/>
          <a:latin typeface="Raleway" pitchFamily="2" charset="0"/>
          <a:ea typeface="Open Sans Light" panose="020B0306030504020204" pitchFamily="34" charset="0"/>
          <a:cs typeface="Open Sans Light" charset="0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800" b="0" i="0" kern="1200" spc="-30" baseline="0" dirty="0">
          <a:solidFill>
            <a:schemeClr val="tx1"/>
          </a:solidFill>
          <a:effectLst/>
          <a:latin typeface="Raleway" pitchFamily="2" charset="0"/>
          <a:ea typeface="Open Sans Light" panose="020B0306030504020204" pitchFamily="34" charset="0"/>
          <a:cs typeface="Open Sans Light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958">
          <p15:clr>
            <a:srgbClr val="A4A3A4"/>
          </p15:clr>
        </p15:guide>
        <p15:guide id="2" orient="horz" pos="480">
          <p15:clr>
            <a:srgbClr val="A4A3A4"/>
          </p15:clr>
        </p15:guide>
        <p15:guide id="3" pos="14398">
          <p15:clr>
            <a:srgbClr val="A4A3A4"/>
          </p15:clr>
        </p15:guide>
        <p15:guide id="5" orient="horz" pos="4320" userDrawn="1">
          <p15:clr>
            <a:srgbClr val="A4A3A4"/>
          </p15:clr>
        </p15:guide>
        <p15:guide id="6" orient="horz" pos="8160" userDrawn="1">
          <p15:clr>
            <a:srgbClr val="A4A3A4"/>
          </p15:clr>
        </p15:guide>
        <p15:guide id="7" pos="7678" userDrawn="1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rooftop garden on a building&#10;&#10;Description automatically generated">
            <a:extLst>
              <a:ext uri="{FF2B5EF4-FFF2-40B4-BE49-F238E27FC236}">
                <a16:creationId xmlns:a16="http://schemas.microsoft.com/office/drawing/2014/main" id="{CE133717-779D-27D9-1BE7-FBEEEECA7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60050" y="-50800"/>
            <a:ext cx="13817600" cy="138176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DCAA23C-BE7E-4F5E-3248-5CF79A3496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38641" y="-50801"/>
            <a:ext cx="24654932" cy="138684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FED76C2-588C-BCA5-8AF3-5268D3774E35}"/>
              </a:ext>
            </a:extLst>
          </p:cNvPr>
          <p:cNvSpPr/>
          <p:nvPr/>
        </p:nvSpPr>
        <p:spPr>
          <a:xfrm>
            <a:off x="-138641" y="-331723"/>
            <a:ext cx="17786556" cy="14149321"/>
          </a:xfrm>
          <a:prstGeom prst="rect">
            <a:avLst/>
          </a:prstGeom>
          <a:gradFill>
            <a:gsLst>
              <a:gs pos="7000">
                <a:srgbClr val="6FBFFF">
                  <a:alpha val="0"/>
                  <a:lumMod val="96934"/>
                  <a:lumOff val="3066"/>
                </a:srgbClr>
              </a:gs>
              <a:gs pos="36000">
                <a:srgbClr val="243B55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V"/>
          </a:p>
        </p:txBody>
      </p:sp>
      <p:sp>
        <p:nvSpPr>
          <p:cNvPr id="2" name="Google Shape;166;p21">
            <a:extLst>
              <a:ext uri="{FF2B5EF4-FFF2-40B4-BE49-F238E27FC236}">
                <a16:creationId xmlns:a16="http://schemas.microsoft.com/office/drawing/2014/main" id="{BB77FE32-5A8E-84ED-92AE-462A5863A8F7}"/>
              </a:ext>
            </a:extLst>
          </p:cNvPr>
          <p:cNvSpPr txBox="1">
            <a:spLocks/>
          </p:cNvSpPr>
          <p:nvPr/>
        </p:nvSpPr>
        <p:spPr>
          <a:xfrm>
            <a:off x="852203" y="5196716"/>
            <a:ext cx="10010775" cy="2760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sp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8000" b="1" i="0" kern="1200" spc="-100" baseline="0">
                <a:solidFill>
                  <a:schemeClr val="tx2"/>
                </a:solidFill>
                <a:latin typeface="Heebo" pitchFamily="2" charset="-79"/>
                <a:ea typeface="Open Sans Light" panose="020B0306030504020204" pitchFamily="34" charset="0"/>
                <a:cs typeface="Heebo" pitchFamily="2" charset="-79"/>
              </a:defRPr>
            </a:lvl1pPr>
          </a:lstStyle>
          <a:p>
            <a:pPr algn="l">
              <a:spcBef>
                <a:spcPts val="0"/>
              </a:spcBef>
            </a:pPr>
            <a:r>
              <a:rPr lang="en-US" sz="12000" dirty="0" err="1">
                <a:solidFill>
                  <a:schemeClr val="bg2"/>
                </a:solidFill>
                <a:latin typeface="Rubik"/>
                <a:ea typeface="Rubik"/>
                <a:cs typeface="Rubik"/>
                <a:sym typeface="Rubik"/>
              </a:rPr>
              <a:t>iGames.com</a:t>
            </a:r>
            <a:r>
              <a:rPr lang="en-US" sz="12000" dirty="0">
                <a:solidFill>
                  <a:schemeClr val="bg2"/>
                </a:solidFill>
                <a:latin typeface="Rubik"/>
                <a:ea typeface="Rubik"/>
                <a:cs typeface="Rubik"/>
                <a:sym typeface="Rubik"/>
              </a:rPr>
              <a:t> </a:t>
            </a:r>
            <a:r>
              <a:rPr lang="en-US" sz="6600" dirty="0">
                <a:solidFill>
                  <a:schemeClr val="bg2"/>
                </a:solidFill>
                <a:latin typeface="Rubik"/>
                <a:ea typeface="Rubik"/>
                <a:cs typeface="Rubik"/>
                <a:sym typeface="Rubik"/>
              </a:rPr>
              <a:t>Web Project Application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FE41F8-D1FA-D41E-59C1-DAB05ADB6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326" y="2671208"/>
            <a:ext cx="11794135" cy="84243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485041-2748-525A-15F4-F01A6C274FB8}"/>
              </a:ext>
            </a:extLst>
          </p:cNvPr>
          <p:cNvSpPr txBox="1"/>
          <p:nvPr/>
        </p:nvSpPr>
        <p:spPr>
          <a:xfrm>
            <a:off x="876974" y="8073620"/>
            <a:ext cx="9394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dirty="0">
                <a:solidFill>
                  <a:schemeClr val="bg1"/>
                </a:solidFill>
              </a:rPr>
              <a:t>Develop By : Malindu Prabod Wm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B50CE1-3E9F-1B2B-821C-37103210B8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78749">
            <a:off x="5879600" y="-2438359"/>
            <a:ext cx="6337300" cy="6337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F367EC-D955-EEC3-08DA-D483C68936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07379">
            <a:off x="-1208933" y="7458930"/>
            <a:ext cx="9801213" cy="98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63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rgbClr val="6FBFFF">
                <a:alpha val="0"/>
                <a:lumMod val="96934"/>
                <a:lumOff val="3066"/>
              </a:srgbClr>
            </a:gs>
            <a:gs pos="36000">
              <a:srgbClr val="243B55"/>
            </a:gs>
          </a:gsLst>
          <a:lin ang="108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A tomato plants growing in a greenhouse&#10;&#10;Description automatically generated">
            <a:extLst>
              <a:ext uri="{FF2B5EF4-FFF2-40B4-BE49-F238E27FC236}">
                <a16:creationId xmlns:a16="http://schemas.microsoft.com/office/drawing/2014/main" id="{7921A0A0-262F-179B-7AAF-CF4BD41286ED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" r="16"/>
          <a:stretch/>
        </p:blipFill>
        <p:spPr>
          <a:xfrm>
            <a:off x="0" y="1"/>
            <a:ext cx="16201292" cy="13716000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FE2B8-12E9-C075-6AE9-1BDED0F97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391" y="-52625"/>
            <a:ext cx="20801090" cy="14683025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19F2F8F7-10C1-FCE5-8A3F-B38CC7BFBF99}"/>
              </a:ext>
            </a:extLst>
          </p:cNvPr>
          <p:cNvSpPr/>
          <p:nvPr/>
        </p:nvSpPr>
        <p:spPr>
          <a:xfrm>
            <a:off x="10855569" y="-2009996"/>
            <a:ext cx="17735992" cy="17735992"/>
          </a:xfrm>
          <a:prstGeom prst="ellipse">
            <a:avLst/>
          </a:prstGeom>
          <a:gradFill flip="none" rotWithShape="1">
            <a:gsLst>
              <a:gs pos="0">
                <a:srgbClr val="243B55"/>
              </a:gs>
              <a:gs pos="46000">
                <a:srgbClr val="141E30"/>
              </a:gs>
              <a:gs pos="100000">
                <a:srgbClr val="243B55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ontserrat" pitchFamily="2" charset="77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09BE74-BD83-77C5-1E55-6ADA0AC499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15285">
            <a:off x="15167697" y="-2693766"/>
            <a:ext cx="7576216" cy="74837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A40E5-6C3C-CECB-B2F3-102588D569B2}"/>
              </a:ext>
            </a:extLst>
          </p:cNvPr>
          <p:cNvSpPr txBox="1"/>
          <p:nvPr/>
        </p:nvSpPr>
        <p:spPr>
          <a:xfrm>
            <a:off x="12973165" y="3321446"/>
            <a:ext cx="8229600" cy="123110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7400" b="1">
                <a:solidFill>
                  <a:schemeClr val="accent3"/>
                </a:solidFill>
                <a:latin typeface="Rubik" pitchFamily="2" charset="-79"/>
                <a:ea typeface="Arimo" panose="020B0604020202020204" pitchFamily="34" charset="0"/>
                <a:cs typeface="Rubik" pitchFamily="2" charset="-79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E9C57D-C27A-101B-23D3-E46F7249567F}"/>
              </a:ext>
            </a:extLst>
          </p:cNvPr>
          <p:cNvSpPr txBox="1"/>
          <p:nvPr/>
        </p:nvSpPr>
        <p:spPr>
          <a:xfrm>
            <a:off x="13787996" y="4758688"/>
            <a:ext cx="7422082" cy="53665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defRPr sz="3100">
                <a:latin typeface="Montserrat" pitchFamily="2" charset="77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Infinity Games (</a:t>
            </a:r>
            <a:r>
              <a:rPr lang="en-US" dirty="0" err="1">
                <a:solidFill>
                  <a:schemeClr val="bg1"/>
                </a:solidFill>
              </a:rPr>
              <a:t>iGames.com</a:t>
            </a:r>
            <a:r>
              <a:rPr lang="en-US" dirty="0">
                <a:solidFill>
                  <a:schemeClr val="bg1"/>
                </a:solidFill>
              </a:rPr>
              <a:t>) is an innovative e-commerce platform where you can buy and download your favorite games. Similar to Epic Games and Steam, we offer a vast collection of games across various genres, ensuring an unparalleled gaming experience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9818CB-8C85-60BF-979E-163853B871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"/>
                    </a14:imgEffect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315285">
            <a:off x="19354339" y="3002884"/>
            <a:ext cx="7576216" cy="74837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B36239E-9CEE-7EAE-37EA-61F3900E82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32000"/>
                    </a14:imgEffect>
                    <a14:imgEffect>
                      <a14:brightnessContrast bright="-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00621">
            <a:off x="14142129" y="9076357"/>
            <a:ext cx="7576216" cy="748379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9786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D9E7FA-4AF7-10D7-80F4-8381DD0B7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80" y="0"/>
            <a:ext cx="24380830" cy="13714214"/>
          </a:xfrm>
          <a:prstGeom prst="rect">
            <a:avLst/>
          </a:prstGeom>
        </p:spPr>
      </p:pic>
      <p:sp>
        <p:nvSpPr>
          <p:cNvPr id="22" name="ARROW">
            <a:extLst>
              <a:ext uri="{FF2B5EF4-FFF2-40B4-BE49-F238E27FC236}">
                <a16:creationId xmlns:a16="http://schemas.microsoft.com/office/drawing/2014/main" id="{44A2F7FD-6379-3FD0-114A-3CF440B503C5}"/>
              </a:ext>
            </a:extLst>
          </p:cNvPr>
          <p:cNvSpPr>
            <a:spLocks noChangeAspect="1"/>
          </p:cNvSpPr>
          <p:nvPr/>
        </p:nvSpPr>
        <p:spPr>
          <a:xfrm>
            <a:off x="5316998" y="11667735"/>
            <a:ext cx="166487" cy="291238"/>
          </a:xfrm>
          <a:custGeom>
            <a:avLst/>
            <a:gdLst>
              <a:gd name="connsiteX0" fmla="*/ 20868 w 166487"/>
              <a:gd name="connsiteY0" fmla="*/ 0 h 291238"/>
              <a:gd name="connsiteX1" fmla="*/ 35623 w 166487"/>
              <a:gd name="connsiteY1" fmla="*/ 6112 h 291238"/>
              <a:gd name="connsiteX2" fmla="*/ 160375 w 166487"/>
              <a:gd name="connsiteY2" fmla="*/ 130864 h 291238"/>
              <a:gd name="connsiteX3" fmla="*/ 160375 w 166487"/>
              <a:gd name="connsiteY3" fmla="*/ 130864 h 291238"/>
              <a:gd name="connsiteX4" fmla="*/ 164959 w 166487"/>
              <a:gd name="connsiteY4" fmla="*/ 137767 h 291238"/>
              <a:gd name="connsiteX5" fmla="*/ 160375 w 166487"/>
              <a:gd name="connsiteY5" fmla="*/ 160375 h 291238"/>
              <a:gd name="connsiteX6" fmla="*/ 35623 w 166487"/>
              <a:gd name="connsiteY6" fmla="*/ 285127 h 291238"/>
              <a:gd name="connsiteX7" fmla="*/ 6112 w 166487"/>
              <a:gd name="connsiteY7" fmla="*/ 285127 h 291238"/>
              <a:gd name="connsiteX8" fmla="*/ 6112 w 166487"/>
              <a:gd name="connsiteY8" fmla="*/ 255616 h 291238"/>
              <a:gd name="connsiteX9" fmla="*/ 116108 w 166487"/>
              <a:gd name="connsiteY9" fmla="*/ 145620 h 291238"/>
              <a:gd name="connsiteX10" fmla="*/ 6111 w 166487"/>
              <a:gd name="connsiteY10" fmla="*/ 35623 h 291238"/>
              <a:gd name="connsiteX11" fmla="*/ 6111 w 166487"/>
              <a:gd name="connsiteY11" fmla="*/ 6112 h 291238"/>
              <a:gd name="connsiteX12" fmla="*/ 6112 w 166487"/>
              <a:gd name="connsiteY12" fmla="*/ 6112 h 291238"/>
              <a:gd name="connsiteX13" fmla="*/ 20868 w 166487"/>
              <a:gd name="connsiteY13" fmla="*/ 0 h 291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6487" h="291238">
                <a:moveTo>
                  <a:pt x="20868" y="0"/>
                </a:moveTo>
                <a:cubicBezTo>
                  <a:pt x="26208" y="0"/>
                  <a:pt x="31549" y="2038"/>
                  <a:pt x="35623" y="6112"/>
                </a:cubicBezTo>
                <a:lnTo>
                  <a:pt x="160375" y="130864"/>
                </a:lnTo>
                <a:lnTo>
                  <a:pt x="160375" y="130864"/>
                </a:lnTo>
                <a:lnTo>
                  <a:pt x="164959" y="137767"/>
                </a:lnTo>
                <a:cubicBezTo>
                  <a:pt x="168015" y="145303"/>
                  <a:pt x="166487" y="154263"/>
                  <a:pt x="160375" y="160375"/>
                </a:cubicBezTo>
                <a:lnTo>
                  <a:pt x="35623" y="285127"/>
                </a:lnTo>
                <a:cubicBezTo>
                  <a:pt x="27474" y="293276"/>
                  <a:pt x="14261" y="293276"/>
                  <a:pt x="6112" y="285127"/>
                </a:cubicBezTo>
                <a:cubicBezTo>
                  <a:pt x="-2038" y="276978"/>
                  <a:pt x="-2038" y="263765"/>
                  <a:pt x="6112" y="255616"/>
                </a:cubicBezTo>
                <a:lnTo>
                  <a:pt x="116108" y="145620"/>
                </a:lnTo>
                <a:lnTo>
                  <a:pt x="6111" y="35623"/>
                </a:lnTo>
                <a:cubicBezTo>
                  <a:pt x="-2038" y="27474"/>
                  <a:pt x="-2038" y="14261"/>
                  <a:pt x="6111" y="6112"/>
                </a:cubicBezTo>
                <a:lnTo>
                  <a:pt x="6112" y="6112"/>
                </a:lnTo>
                <a:cubicBezTo>
                  <a:pt x="10187" y="2038"/>
                  <a:pt x="15527" y="0"/>
                  <a:pt x="20868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tx2"/>
              </a:solidFill>
              <a:latin typeface="Montserrat" pitchFamily="2" charset="77"/>
              <a:cs typeface="Plus Jakarta Sans" pitchFamily="2" charset="0"/>
            </a:endParaRPr>
          </a:p>
        </p:txBody>
      </p:sp>
      <p:cxnSp>
        <p:nvCxnSpPr>
          <p:cNvPr id="20" name="STRAIGHT LINE 01">
            <a:extLst>
              <a:ext uri="{FF2B5EF4-FFF2-40B4-BE49-F238E27FC236}">
                <a16:creationId xmlns:a16="http://schemas.microsoft.com/office/drawing/2014/main" id="{A28F5ED8-301E-84C8-7360-F9C40CB2E1F2}"/>
              </a:ext>
            </a:extLst>
          </p:cNvPr>
          <p:cNvCxnSpPr>
            <a:cxnSpLocks/>
          </p:cNvCxnSpPr>
          <p:nvPr/>
        </p:nvCxnSpPr>
        <p:spPr>
          <a:xfrm>
            <a:off x="1420585" y="1778994"/>
            <a:ext cx="2808175" cy="0"/>
          </a:xfrm>
          <a:prstGeom prst="line">
            <a:avLst/>
          </a:prstGeom>
          <a:ln w="25400" cap="rnd">
            <a:solidFill>
              <a:schemeClr val="bg2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158C467-82CA-E29B-05DE-B1C1F0AA961F}"/>
              </a:ext>
            </a:extLst>
          </p:cNvPr>
          <p:cNvSpPr txBox="1"/>
          <p:nvPr/>
        </p:nvSpPr>
        <p:spPr>
          <a:xfrm>
            <a:off x="1420584" y="597160"/>
            <a:ext cx="11495315" cy="1066959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>
            <a:defPPr>
              <a:defRPr lang="en-US"/>
            </a:defPPr>
            <a:lvl1pPr>
              <a:defRPr sz="7400" b="1">
                <a:solidFill>
                  <a:schemeClr val="accent3"/>
                </a:solidFill>
                <a:latin typeface="Rubik" pitchFamily="2" charset="-79"/>
                <a:ea typeface="Arimo" panose="020B0604020202020204" pitchFamily="34" charset="0"/>
                <a:cs typeface="Rubik" pitchFamily="2" charset="-79"/>
              </a:defRPr>
            </a:lvl1pPr>
          </a:lstStyle>
          <a:p>
            <a:pPr algn="l">
              <a:lnSpc>
                <a:spcPts val="7600"/>
              </a:lnSpc>
            </a:pPr>
            <a:r>
              <a:rPr lang="en-US" sz="7200" dirty="0">
                <a:solidFill>
                  <a:schemeClr val="bg1"/>
                </a:solidFill>
                <a:latin typeface="Nunito Sans Heavy"/>
              </a:rPr>
              <a:t>Features And </a:t>
            </a:r>
            <a:r>
              <a:rPr lang="en-US" sz="7200" b="1" dirty="0">
                <a:solidFill>
                  <a:schemeClr val="bg1">
                    <a:lumMod val="75000"/>
                  </a:schemeClr>
                </a:solidFill>
              </a:rPr>
              <a:t>Privileges</a:t>
            </a:r>
            <a:r>
              <a:rPr lang="en-US" sz="7200" dirty="0">
                <a:solidFill>
                  <a:schemeClr val="bg1"/>
                </a:solidFill>
                <a:latin typeface="Nunito Sans Heavy"/>
              </a:rPr>
              <a:t>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10AE29-D05E-3AC4-62A5-89B71C0CA396}"/>
              </a:ext>
            </a:extLst>
          </p:cNvPr>
          <p:cNvSpPr txBox="1"/>
          <p:nvPr/>
        </p:nvSpPr>
        <p:spPr>
          <a:xfrm>
            <a:off x="1420585" y="2334343"/>
            <a:ext cx="124097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Admin</a:t>
            </a:r>
            <a:r>
              <a:rPr lang="en-US" sz="40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7B2B22-A341-FA3A-9FE7-B56654330650}"/>
              </a:ext>
            </a:extLst>
          </p:cNvPr>
          <p:cNvSpPr txBox="1"/>
          <p:nvPr/>
        </p:nvSpPr>
        <p:spPr>
          <a:xfrm>
            <a:off x="1843089" y="3207193"/>
            <a:ext cx="1241583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Register and Sign in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Upload files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Manage all users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Manage all Games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bg1"/>
                </a:solidFill>
              </a:rPr>
              <a:t>Analytics and reporting tools for tracking sales and user engagement.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2B5FBC-4291-3228-4B3B-4A6010957108}"/>
              </a:ext>
            </a:extLst>
          </p:cNvPr>
          <p:cNvSpPr txBox="1"/>
          <p:nvPr/>
        </p:nvSpPr>
        <p:spPr>
          <a:xfrm>
            <a:off x="1420584" y="6609474"/>
            <a:ext cx="12415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User 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8AD586E-4AD9-BC08-0968-C7DC412CF918}"/>
              </a:ext>
            </a:extLst>
          </p:cNvPr>
          <p:cNvSpPr txBox="1"/>
          <p:nvPr/>
        </p:nvSpPr>
        <p:spPr>
          <a:xfrm>
            <a:off x="1843089" y="7420978"/>
            <a:ext cx="1241583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Register and Sign in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Browse and search a vast library of games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Purchase and download games directly from the platform</a:t>
            </a:r>
            <a:endParaRPr lang="en-US" sz="36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Access to game reviews and ratings from other users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bg1"/>
                </a:solidFill>
              </a:rPr>
              <a:t>A</a:t>
            </a:r>
            <a:r>
              <a:rPr lang="en-US" dirty="0">
                <a:solidFill>
                  <a:schemeClr val="bg1"/>
                </a:solidFill>
              </a:rPr>
              <a:t>ccess Massage to admin using WhatsApp live chat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Intuitive And  Design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Modern and responsive design for seamless use across devices.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D65E43F7-FECE-88AB-331B-561F530843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7542" y="5306078"/>
            <a:ext cx="2932296" cy="4159505"/>
          </a:xfrm>
          <a:prstGeom prst="rect">
            <a:avLst/>
          </a:prstGeom>
          <a:effectLst>
            <a:glow rad="451073">
              <a:schemeClr val="tx1">
                <a:alpha val="4000"/>
              </a:schemeClr>
            </a:glow>
            <a:outerShdw blurRad="861731" dist="1153767" dir="16620000" sx="83000" sy="83000" algn="ctr" rotWithShape="0">
              <a:srgbClr val="000000">
                <a:alpha val="50741"/>
              </a:srgbClr>
            </a:outerShdw>
            <a:reflection blurRad="477711" endPos="0" dist="50800" dir="5400000" sy="-100000" algn="bl" rotWithShape="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56EEFEC-EEC4-9CBC-3EEF-34627D832D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645" y="5121713"/>
            <a:ext cx="2935614" cy="4398479"/>
          </a:xfrm>
          <a:prstGeom prst="rect">
            <a:avLst/>
          </a:prstGeom>
          <a:effectLst>
            <a:glow rad="451073">
              <a:schemeClr val="tx1">
                <a:alpha val="4000"/>
              </a:schemeClr>
            </a:glow>
            <a:outerShdw blurRad="861731" dist="1153767" dir="16620000" sx="83000" sy="83000" algn="ctr" rotWithShape="0">
              <a:srgbClr val="000000">
                <a:alpha val="50741"/>
              </a:srgbClr>
            </a:outerShdw>
            <a:reflection blurRad="477711" endPos="0" dist="50800" dir="5400000" sy="-100000" algn="bl" rotWithShape="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AF91118-123F-4F32-82A3-FD71CFEDE9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1259" y="4845896"/>
            <a:ext cx="3067193" cy="4819817"/>
          </a:xfrm>
          <a:prstGeom prst="rect">
            <a:avLst/>
          </a:prstGeom>
          <a:effectLst>
            <a:glow rad="451073">
              <a:schemeClr val="tx1">
                <a:alpha val="4000"/>
              </a:schemeClr>
            </a:glow>
            <a:outerShdw blurRad="861731" dist="1153767" dir="16620000" sx="83000" sy="83000" algn="ctr" rotWithShape="0">
              <a:srgbClr val="000000">
                <a:alpha val="50741"/>
              </a:srgbClr>
            </a:outerShdw>
            <a:reflection blurRad="477711" endPos="0" dist="50800" dir="5400000" sy="-100000" algn="bl" rotWithShape="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2F846BF2-CD24-036E-C134-4F14797551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184" y="4576711"/>
            <a:ext cx="3353907" cy="5358187"/>
          </a:xfrm>
          <a:prstGeom prst="rect">
            <a:avLst/>
          </a:prstGeom>
          <a:effectLst>
            <a:glow rad="451073">
              <a:schemeClr val="tx1">
                <a:alpha val="4000"/>
              </a:schemeClr>
            </a:glow>
            <a:outerShdw blurRad="861731" dist="1153767" dir="16620000" sx="83000" sy="83000" algn="ctr" rotWithShape="0">
              <a:srgbClr val="000000">
                <a:alpha val="50741"/>
              </a:srgbClr>
            </a:outerShdw>
            <a:reflection blurRad="477711" endPos="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34412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70B0F5D-7612-7A12-02F5-99052F328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85"/>
            <a:ext cx="24377650" cy="1371242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67FC1B9-EE2F-A63F-E3BB-BDC31617D032}"/>
              </a:ext>
            </a:extLst>
          </p:cNvPr>
          <p:cNvSpPr/>
          <p:nvPr/>
        </p:nvSpPr>
        <p:spPr>
          <a:xfrm>
            <a:off x="-342900" y="-400050"/>
            <a:ext cx="24720550" cy="14516100"/>
          </a:xfrm>
          <a:prstGeom prst="rect">
            <a:avLst/>
          </a:prstGeom>
          <a:solidFill>
            <a:schemeClr val="tx1">
              <a:alpha val="46401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47316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B5587B-3E0B-25BB-917F-84DE51DA125F}"/>
              </a:ext>
            </a:extLst>
          </p:cNvPr>
          <p:cNvSpPr/>
          <p:nvPr/>
        </p:nvSpPr>
        <p:spPr>
          <a:xfrm>
            <a:off x="3057525" y="5143500"/>
            <a:ext cx="19316700" cy="42576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K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49B7FE2-1955-7393-B9C1-AEF046B284DD}"/>
              </a:ext>
            </a:extLst>
          </p:cNvPr>
          <p:cNvSpPr txBox="1"/>
          <p:nvPr/>
        </p:nvSpPr>
        <p:spPr>
          <a:xfrm>
            <a:off x="17291050" y="11554362"/>
            <a:ext cx="141732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K" sz="8800" b="1" dirty="0">
                <a:solidFill>
                  <a:schemeClr val="bg1"/>
                </a:solidFill>
              </a:rPr>
              <a:t>THANK YOU !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610A80E-1678-19E9-B49B-E3B4169AC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62" y="1116916"/>
            <a:ext cx="16075025" cy="1148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70084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41 Urban Farming Techniques Presentation Template">
      <a:dk1>
        <a:srgbClr val="000000"/>
      </a:dk1>
      <a:lt1>
        <a:srgbClr val="FFFFFF"/>
      </a:lt1>
      <a:dk2>
        <a:srgbClr val="FBC240"/>
      </a:dk2>
      <a:lt2>
        <a:srgbClr val="FFFFFF"/>
      </a:lt2>
      <a:accent1>
        <a:srgbClr val="86A944"/>
      </a:accent1>
      <a:accent2>
        <a:srgbClr val="B2C647"/>
      </a:accent2>
      <a:accent3>
        <a:srgbClr val="FBB813"/>
      </a:accent3>
      <a:accent4>
        <a:srgbClr val="FDD36D"/>
      </a:accent4>
      <a:accent5>
        <a:srgbClr val="A1D79E"/>
      </a:accent5>
      <a:accent6>
        <a:srgbClr val="CAF0C5"/>
      </a:accent6>
      <a:hlink>
        <a:srgbClr val="86A944"/>
      </a:hlink>
      <a:folHlink>
        <a:srgbClr val="FBC24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rgbClr val="6FBFFF"/>
            </a:gs>
            <a:gs pos="98000">
              <a:srgbClr val="3C8BFF"/>
            </a:gs>
          </a:gsLst>
          <a:lin ang="5400000" scaled="1"/>
          <a:tileRect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87040</TotalTime>
  <Words>139</Words>
  <Application>Microsoft Macintosh PowerPoint</Application>
  <PresentationFormat>Custom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Arial</vt:lpstr>
      <vt:lpstr>Calibri</vt:lpstr>
      <vt:lpstr>Heebo</vt:lpstr>
      <vt:lpstr>Montserrat</vt:lpstr>
      <vt:lpstr>Nunito Sans Heavy</vt:lpstr>
      <vt:lpstr>Raleway</vt:lpstr>
      <vt:lpstr>Rubik</vt:lpstr>
      <vt:lpstr>Default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Slides</dc:title>
  <dc:subject>Templates</dc:subject>
  <dc:creator/>
  <cp:keywords/>
  <dc:description/>
  <cp:lastModifiedBy>malindu prabod</cp:lastModifiedBy>
  <cp:revision>9852</cp:revision>
  <cp:lastPrinted>2019-09-18T23:04:43Z</cp:lastPrinted>
  <dcterms:created xsi:type="dcterms:W3CDTF">2014-11-12T21:47:38Z</dcterms:created>
  <dcterms:modified xsi:type="dcterms:W3CDTF">2024-06-27T02:52:11Z</dcterms:modified>
  <cp:category/>
</cp:coreProperties>
</file>